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56" r:id="rId3"/>
    <p:sldId id="259" r:id="rId4"/>
    <p:sldId id="257" r:id="rId5"/>
    <p:sldId id="263" r:id="rId6"/>
    <p:sldId id="258" r:id="rId7"/>
    <p:sldId id="264" r:id="rId8"/>
    <p:sldId id="260" r:id="rId9"/>
    <p:sldId id="265" r:id="rId10"/>
    <p:sldId id="261" r:id="rId11"/>
    <p:sldId id="266" r:id="rId12"/>
    <p:sldId id="262" r:id="rId13"/>
    <p:sldId id="267" r:id="rId14"/>
  </p:sldIdLst>
  <p:sldSz cx="15544800" cy="10058400"/>
  <p:notesSz cx="15087600" cy="9601200"/>
  <p:defaultTextStyle>
    <a:defPPr>
      <a:defRPr lang="en-US"/>
    </a:defPPr>
    <a:lvl1pPr marL="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146304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618" y="-90"/>
      </p:cViewPr>
      <p:guideLst>
        <p:guide orient="horz" pos="3168"/>
        <p:guide pos="48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3124624"/>
            <a:ext cx="13213080" cy="21560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1720" y="5699760"/>
            <a:ext cx="10881360" cy="2570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7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26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52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269980" y="402803"/>
            <a:ext cx="3497580" cy="85822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7240" y="402803"/>
            <a:ext cx="10233660" cy="85822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7932" y="6463454"/>
            <a:ext cx="13213080" cy="1997710"/>
          </a:xfrm>
        </p:spPr>
        <p:txBody>
          <a:bodyPr anchor="t"/>
          <a:lstStyle>
            <a:lvl1pPr algn="l">
              <a:defRPr sz="6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7932" y="4263180"/>
            <a:ext cx="13213080" cy="2200274"/>
          </a:xfrm>
        </p:spPr>
        <p:txBody>
          <a:bodyPr anchor="b"/>
          <a:lstStyle>
            <a:lvl1pPr marL="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1pPr>
            <a:lvl2pPr marL="73152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2pPr>
            <a:lvl3pPr marL="146304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219456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4pPr>
            <a:lvl5pPr marL="292608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5pPr>
            <a:lvl6pPr marL="365760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6pPr>
            <a:lvl7pPr marL="43891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7pPr>
            <a:lvl8pPr marL="512064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8pPr>
            <a:lvl9pPr marL="585216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7240" y="2346961"/>
            <a:ext cx="6865620" cy="6638079"/>
          </a:xfrm>
        </p:spPr>
        <p:txBody>
          <a:bodyPr/>
          <a:lstStyle>
            <a:lvl1pPr>
              <a:defRPr sz="4500"/>
            </a:lvl1pPr>
            <a:lvl2pPr>
              <a:defRPr sz="38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01940" y="2346961"/>
            <a:ext cx="6865620" cy="6638079"/>
          </a:xfrm>
        </p:spPr>
        <p:txBody>
          <a:bodyPr/>
          <a:lstStyle>
            <a:lvl1pPr>
              <a:defRPr sz="4500"/>
            </a:lvl1pPr>
            <a:lvl2pPr>
              <a:defRPr sz="38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2251499"/>
            <a:ext cx="6868320" cy="938318"/>
          </a:xfrm>
        </p:spPr>
        <p:txBody>
          <a:bodyPr anchor="b"/>
          <a:lstStyle>
            <a:lvl1pPr marL="0" indent="0">
              <a:buNone/>
              <a:defRPr sz="380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900" b="1"/>
            </a:lvl3pPr>
            <a:lvl4pPr marL="2194560" indent="0">
              <a:buNone/>
              <a:defRPr sz="2600" b="1"/>
            </a:lvl4pPr>
            <a:lvl5pPr marL="2926080" indent="0">
              <a:buNone/>
              <a:defRPr sz="2600" b="1"/>
            </a:lvl5pPr>
            <a:lvl6pPr marL="3657600" indent="0">
              <a:buNone/>
              <a:defRPr sz="2600" b="1"/>
            </a:lvl6pPr>
            <a:lvl7pPr marL="4389120" indent="0">
              <a:buNone/>
              <a:defRPr sz="2600" b="1"/>
            </a:lvl7pPr>
            <a:lvl8pPr marL="5120640" indent="0">
              <a:buNone/>
              <a:defRPr sz="2600" b="1"/>
            </a:lvl8pPr>
            <a:lvl9pPr marL="5852160" indent="0">
              <a:buNone/>
              <a:defRPr sz="2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77240" y="3189817"/>
            <a:ext cx="6868320" cy="5795222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96543" y="2251499"/>
            <a:ext cx="6871018" cy="938318"/>
          </a:xfrm>
        </p:spPr>
        <p:txBody>
          <a:bodyPr anchor="b"/>
          <a:lstStyle>
            <a:lvl1pPr marL="0" indent="0">
              <a:buNone/>
              <a:defRPr sz="3800" b="1"/>
            </a:lvl1pPr>
            <a:lvl2pPr marL="731520" indent="0">
              <a:buNone/>
              <a:defRPr sz="3200" b="1"/>
            </a:lvl2pPr>
            <a:lvl3pPr marL="1463040" indent="0">
              <a:buNone/>
              <a:defRPr sz="2900" b="1"/>
            </a:lvl3pPr>
            <a:lvl4pPr marL="2194560" indent="0">
              <a:buNone/>
              <a:defRPr sz="2600" b="1"/>
            </a:lvl4pPr>
            <a:lvl5pPr marL="2926080" indent="0">
              <a:buNone/>
              <a:defRPr sz="2600" b="1"/>
            </a:lvl5pPr>
            <a:lvl6pPr marL="3657600" indent="0">
              <a:buNone/>
              <a:defRPr sz="2600" b="1"/>
            </a:lvl6pPr>
            <a:lvl7pPr marL="4389120" indent="0">
              <a:buNone/>
              <a:defRPr sz="2600" b="1"/>
            </a:lvl7pPr>
            <a:lvl8pPr marL="5120640" indent="0">
              <a:buNone/>
              <a:defRPr sz="2600" b="1"/>
            </a:lvl8pPr>
            <a:lvl9pPr marL="5852160" indent="0">
              <a:buNone/>
              <a:defRPr sz="2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96543" y="3189817"/>
            <a:ext cx="6871018" cy="5795222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1" y="400473"/>
            <a:ext cx="5114132" cy="1704340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7585" y="400474"/>
            <a:ext cx="8689975" cy="8584566"/>
          </a:xfrm>
        </p:spPr>
        <p:txBody>
          <a:bodyPr/>
          <a:lstStyle>
            <a:lvl1pPr>
              <a:defRPr sz="5100"/>
            </a:lvl1pPr>
            <a:lvl2pPr>
              <a:defRPr sz="4500"/>
            </a:lvl2pPr>
            <a:lvl3pPr>
              <a:defRPr sz="3800"/>
            </a:lvl3pPr>
            <a:lvl4pPr>
              <a:defRPr sz="3200"/>
            </a:lvl4pPr>
            <a:lvl5pPr>
              <a:defRPr sz="3200"/>
            </a:lvl5pPr>
            <a:lvl6pPr>
              <a:defRPr sz="3200"/>
            </a:lvl6pPr>
            <a:lvl7pPr>
              <a:defRPr sz="3200"/>
            </a:lvl7pPr>
            <a:lvl8pPr>
              <a:defRPr sz="3200"/>
            </a:lvl8pPr>
            <a:lvl9pPr>
              <a:defRPr sz="3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241" y="2104814"/>
            <a:ext cx="5114132" cy="6880226"/>
          </a:xfrm>
        </p:spPr>
        <p:txBody>
          <a:bodyPr/>
          <a:lstStyle>
            <a:lvl1pPr marL="0" indent="0">
              <a:buNone/>
              <a:defRPr sz="2200"/>
            </a:lvl1pPr>
            <a:lvl2pPr marL="731520" indent="0">
              <a:buNone/>
              <a:defRPr sz="1900"/>
            </a:lvl2pPr>
            <a:lvl3pPr marL="1463040" indent="0">
              <a:buNone/>
              <a:defRPr sz="1600"/>
            </a:lvl3pPr>
            <a:lvl4pPr marL="2194560" indent="0">
              <a:buNone/>
              <a:defRPr sz="1400"/>
            </a:lvl4pPr>
            <a:lvl5pPr marL="2926080" indent="0">
              <a:buNone/>
              <a:defRPr sz="1400"/>
            </a:lvl5pPr>
            <a:lvl6pPr marL="3657600" indent="0">
              <a:buNone/>
              <a:defRPr sz="1400"/>
            </a:lvl6pPr>
            <a:lvl7pPr marL="4389120" indent="0">
              <a:buNone/>
              <a:defRPr sz="1400"/>
            </a:lvl7pPr>
            <a:lvl8pPr marL="5120640" indent="0">
              <a:buNone/>
              <a:defRPr sz="1400"/>
            </a:lvl8pPr>
            <a:lvl9pPr marL="585216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6890" y="7040880"/>
            <a:ext cx="9326880" cy="831216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46890" y="898737"/>
            <a:ext cx="9326880" cy="6035040"/>
          </a:xfrm>
        </p:spPr>
        <p:txBody>
          <a:bodyPr/>
          <a:lstStyle>
            <a:lvl1pPr marL="0" indent="0">
              <a:buNone/>
              <a:defRPr sz="5100"/>
            </a:lvl1pPr>
            <a:lvl2pPr marL="731520" indent="0">
              <a:buNone/>
              <a:defRPr sz="4500"/>
            </a:lvl2pPr>
            <a:lvl3pPr marL="1463040" indent="0">
              <a:buNone/>
              <a:defRPr sz="3800"/>
            </a:lvl3pPr>
            <a:lvl4pPr marL="2194560" indent="0">
              <a:buNone/>
              <a:defRPr sz="3200"/>
            </a:lvl4pPr>
            <a:lvl5pPr marL="2926080" indent="0">
              <a:buNone/>
              <a:defRPr sz="3200"/>
            </a:lvl5pPr>
            <a:lvl6pPr marL="3657600" indent="0">
              <a:buNone/>
              <a:defRPr sz="3200"/>
            </a:lvl6pPr>
            <a:lvl7pPr marL="4389120" indent="0">
              <a:buNone/>
              <a:defRPr sz="3200"/>
            </a:lvl7pPr>
            <a:lvl8pPr marL="5120640" indent="0">
              <a:buNone/>
              <a:defRPr sz="3200"/>
            </a:lvl8pPr>
            <a:lvl9pPr marL="5852160" indent="0">
              <a:buNone/>
              <a:defRPr sz="3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6890" y="7872096"/>
            <a:ext cx="9326880" cy="1180464"/>
          </a:xfrm>
        </p:spPr>
        <p:txBody>
          <a:bodyPr/>
          <a:lstStyle>
            <a:lvl1pPr marL="0" indent="0">
              <a:buNone/>
              <a:defRPr sz="2200"/>
            </a:lvl1pPr>
            <a:lvl2pPr marL="731520" indent="0">
              <a:buNone/>
              <a:defRPr sz="1900"/>
            </a:lvl2pPr>
            <a:lvl3pPr marL="1463040" indent="0">
              <a:buNone/>
              <a:defRPr sz="1600"/>
            </a:lvl3pPr>
            <a:lvl4pPr marL="2194560" indent="0">
              <a:buNone/>
              <a:defRPr sz="1400"/>
            </a:lvl4pPr>
            <a:lvl5pPr marL="2926080" indent="0">
              <a:buNone/>
              <a:defRPr sz="1400"/>
            </a:lvl5pPr>
            <a:lvl6pPr marL="3657600" indent="0">
              <a:buNone/>
              <a:defRPr sz="1400"/>
            </a:lvl6pPr>
            <a:lvl7pPr marL="4389120" indent="0">
              <a:buNone/>
              <a:defRPr sz="1400"/>
            </a:lvl7pPr>
            <a:lvl8pPr marL="5120640" indent="0">
              <a:buNone/>
              <a:defRPr sz="1400"/>
            </a:lvl8pPr>
            <a:lvl9pPr marL="585216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02802"/>
            <a:ext cx="13990320" cy="1676400"/>
          </a:xfrm>
          <a:prstGeom prst="rect">
            <a:avLst/>
          </a:prstGeom>
        </p:spPr>
        <p:txBody>
          <a:bodyPr vert="horz" lIns="146304" tIns="73152" rIns="146304" bIns="7315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7240" y="2346961"/>
            <a:ext cx="13990320" cy="6638079"/>
          </a:xfrm>
          <a:prstGeom prst="rect">
            <a:avLst/>
          </a:prstGeom>
        </p:spPr>
        <p:txBody>
          <a:bodyPr vert="horz" lIns="146304" tIns="73152" rIns="146304" bIns="7315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" y="9322647"/>
            <a:ext cx="3627120" cy="535517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l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BDA4A2-0768-4D7D-A8C5-802F3B43DDDF}" type="datetimeFigureOut">
              <a:rPr lang="en-US" smtClean="0"/>
              <a:t>3/12/2009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11140" y="9322647"/>
            <a:ext cx="4922520" cy="535517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ct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140440" y="9322647"/>
            <a:ext cx="3627120" cy="535517"/>
          </a:xfrm>
          <a:prstGeom prst="rect">
            <a:avLst/>
          </a:prstGeom>
        </p:spPr>
        <p:txBody>
          <a:bodyPr vert="horz" lIns="146304" tIns="73152" rIns="146304" bIns="73152" rtlCol="0" anchor="ctr"/>
          <a:lstStyle>
            <a:lvl1pPr algn="r">
              <a:defRPr sz="1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7B1A8-4AE3-41D8-B777-B012BA624FE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463040" rtl="0" eaLnBrk="1" latinLnBrk="0" hangingPunct="1">
        <a:spcBef>
          <a:spcPct val="0"/>
        </a:spcBef>
        <a:buNone/>
        <a:defRPr sz="7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48640" indent="-548640" algn="l" defTabSz="1463040" rtl="0" eaLnBrk="1" latinLnBrk="0" hangingPunct="1">
        <a:spcBef>
          <a:spcPct val="20000"/>
        </a:spcBef>
        <a:buFont typeface="Arial" pitchFamily="34" charset="0"/>
        <a:buChar char="•"/>
        <a:defRPr sz="5100" kern="1200">
          <a:solidFill>
            <a:schemeClr val="tx1"/>
          </a:solidFill>
          <a:latin typeface="+mn-lt"/>
          <a:ea typeface="+mn-ea"/>
          <a:cs typeface="+mn-cs"/>
        </a:defRPr>
      </a:lvl1pPr>
      <a:lvl2pPr marL="1188720" indent="-457200" algn="l" defTabSz="1463040" rtl="0" eaLnBrk="1" latinLnBrk="0" hangingPunct="1">
        <a:spcBef>
          <a:spcPct val="20000"/>
        </a:spcBef>
        <a:buFont typeface="Arial" pitchFamily="34" charset="0"/>
        <a:buChar char="–"/>
        <a:defRPr sz="45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3pPr>
      <a:lvl4pPr marL="2560320" indent="-365760" algn="l" defTabSz="1463040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91840" indent="-365760" algn="l" defTabSz="1463040" rtl="0" eaLnBrk="1" latinLnBrk="0" hangingPunct="1">
        <a:spcBef>
          <a:spcPct val="20000"/>
        </a:spcBef>
        <a:buFont typeface="Arial" pitchFamily="34" charset="0"/>
        <a:buChar char="»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2336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5488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48640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217920" indent="-365760" algn="l" defTabSz="146304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46304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219456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8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65760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38912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512064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852160" algn="l" defTabSz="1463040" rtl="0" eaLnBrk="1" latinLnBrk="0" hangingPunct="1"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>
                <a:latin typeface="Minion Pro" pitchFamily="18" charset="0"/>
              </a:rPr>
              <a:t>Meridiandesign.com</a:t>
            </a:r>
            <a:endParaRPr lang="en-US" sz="4000" dirty="0">
              <a:latin typeface="Minion Pro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None/>
            </a:pPr>
            <a:r>
              <a:rPr lang="en-US" dirty="0" smtClean="0"/>
              <a:t>My goal with this presentation is to give you guys (and wave-equation) what I think the flavor of the website should be; Simple, crisp, clean, buildable and updateable.</a:t>
            </a:r>
          </a:p>
          <a:p>
            <a:pPr>
              <a:buNone/>
            </a:pPr>
            <a:r>
              <a:rPr lang="en-US" dirty="0" smtClean="0"/>
              <a:t>These are not all the pages, but enough to establish a mood and give them the idea to run with.</a:t>
            </a:r>
          </a:p>
          <a:p>
            <a:pPr>
              <a:buNone/>
            </a:pPr>
            <a:r>
              <a:rPr lang="en-US" dirty="0" smtClean="0"/>
              <a:t>I am showing two slides per idea.  One to just see it and one with comments.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T:\MDA\MDAWebsite\MDA.COM_New\Mock ups\About U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8" y="1905000"/>
            <a:ext cx="10240962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About Us/Philosophy/Bios, etc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T:\MDA\MDAWebsite\MDA.COM_New\Mock ups\About Us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8" y="1905000"/>
            <a:ext cx="10240962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About Us/Philosophy/Bios, etc</a:t>
            </a:r>
          </a:p>
        </p:txBody>
      </p:sp>
      <p:sp>
        <p:nvSpPr>
          <p:cNvPr id="4" name="Cloud Callout 3"/>
          <p:cNvSpPr/>
          <p:nvPr/>
        </p:nvSpPr>
        <p:spPr>
          <a:xfrm>
            <a:off x="533400" y="1371600"/>
            <a:ext cx="6705600" cy="5181600"/>
          </a:xfrm>
          <a:prstGeom prst="cloudCallout">
            <a:avLst>
              <a:gd name="adj1" fmla="val 79872"/>
              <a:gd name="adj2" fmla="val -6711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52600" y="2819400"/>
            <a:ext cx="3657600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These are our text-rich</a:t>
            </a:r>
          </a:p>
          <a:p>
            <a:r>
              <a:rPr lang="en-US" dirty="0" smtClean="0"/>
              <a:t>Pages(s).  We can add images,</a:t>
            </a:r>
          </a:p>
          <a:p>
            <a:r>
              <a:rPr lang="en-US" dirty="0" smtClean="0"/>
              <a:t>Et cetera as we go along.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:\MDA\MDAWebsite\MDA.COM_New\Mock ups\Knowledg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7" y="1905000"/>
            <a:ext cx="10240963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57200" y="533400"/>
            <a:ext cx="92964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News, Blog, Podcast, Articles, etc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:\MDA\MDAWebsite\MDA.COM_New\Mock ups\Knowledg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7" y="1905000"/>
            <a:ext cx="10240963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92964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News, Blog, Podcast, Articles, etc</a:t>
            </a:r>
          </a:p>
        </p:txBody>
      </p:sp>
      <p:sp>
        <p:nvSpPr>
          <p:cNvPr id="5" name="Cloud Callout 4"/>
          <p:cNvSpPr/>
          <p:nvPr/>
        </p:nvSpPr>
        <p:spPr>
          <a:xfrm>
            <a:off x="533400" y="1371600"/>
            <a:ext cx="6705600" cy="5181600"/>
          </a:xfrm>
          <a:prstGeom prst="cloudCallout">
            <a:avLst>
              <a:gd name="adj1" fmla="val 79872"/>
              <a:gd name="adj2" fmla="val -67115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752600" y="2819400"/>
            <a:ext cx="36576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 “borrowed” this from a website I like.  I think it is crisp and clean and it can be used for our news and blogs and more…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T:\MDA\MDAWebsite\MDA.COM_New\Mock ups\Hom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67000" y="1905000"/>
            <a:ext cx="10240962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Home Option 1</a:t>
            </a:r>
            <a:endParaRPr lang="en-US" dirty="0">
              <a:latin typeface="Minion Pro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T:\MDA\MDAWebsite\MDA.COM_New\Mock ups\Hom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67000" y="1981200"/>
            <a:ext cx="10240962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Home Option 1</a:t>
            </a:r>
            <a:endParaRPr lang="en-US" dirty="0">
              <a:latin typeface="Minion Pro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19400" y="2286000"/>
            <a:ext cx="2819400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Simple logo animation.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rot="16200000" flipH="1">
            <a:off x="5524500" y="3238500"/>
            <a:ext cx="1219200" cy="838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09600" y="3429000"/>
            <a:ext cx="32004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When we add news or make any updates, it would reflect here.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rot="16200000" flipH="1">
            <a:off x="3581400" y="5334000"/>
            <a:ext cx="99060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886200" y="5029200"/>
            <a:ext cx="1981200" cy="76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09600" y="8763000"/>
            <a:ext cx="7105856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Instead of logging in (except for collaboration)</a:t>
            </a:r>
          </a:p>
          <a:p>
            <a:pPr algn="r"/>
            <a:r>
              <a:rPr lang="en-US" dirty="0" smtClean="0"/>
              <a:t>We can have guests subscribe.</a:t>
            </a:r>
            <a:endParaRPr lang="en-US" dirty="0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7772400" y="8382000"/>
            <a:ext cx="3048000" cy="1143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:\MDA\MDAWebsite\MDA.COM_New\Mock ups\Home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8" y="1905000"/>
            <a:ext cx="10240962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Home Option 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T:\MDA\MDAWebsite\MDA.COM_New\Mock ups\Home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8" y="1905000"/>
            <a:ext cx="10240962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Home Option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2000" y="3657600"/>
            <a:ext cx="275094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 don’t like this</a:t>
            </a:r>
          </a:p>
          <a:p>
            <a:pPr algn="r"/>
            <a:r>
              <a:rPr lang="en-US" dirty="0" smtClean="0"/>
              <a:t>Now that I see it.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657600" y="4495800"/>
            <a:ext cx="2514600" cy="304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1963400" y="4419600"/>
            <a:ext cx="321197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Pop-ups around this</a:t>
            </a:r>
          </a:p>
          <a:p>
            <a:r>
              <a:rPr lang="en-US" dirty="0" smtClean="0"/>
              <a:t>Tag line don’t seem</a:t>
            </a:r>
          </a:p>
          <a:p>
            <a:r>
              <a:rPr lang="en-US" dirty="0" smtClean="0"/>
              <a:t>To work for me. </a:t>
            </a:r>
          </a:p>
          <a:p>
            <a:r>
              <a:rPr lang="en-US" dirty="0" smtClean="0"/>
              <a:t>Those services can</a:t>
            </a:r>
          </a:p>
          <a:p>
            <a:r>
              <a:rPr lang="en-US" dirty="0" smtClean="0"/>
              <a:t>Be on the “About </a:t>
            </a:r>
          </a:p>
          <a:p>
            <a:r>
              <a:rPr lang="en-US" dirty="0" smtClean="0"/>
              <a:t>Us” page.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rot="10800000">
            <a:off x="11049000" y="4191000"/>
            <a:ext cx="83820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:\MDA\MDAWebsite\MDA.COM_New\Mock ups\Home3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8" y="1905000"/>
            <a:ext cx="10240962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Home Option 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:\MDA\MDAWebsite\MDA.COM_New\Mock ups\Home3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14600" y="1600200"/>
            <a:ext cx="10240962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Home Option 3</a:t>
            </a:r>
          </a:p>
        </p:txBody>
      </p:sp>
      <p:sp>
        <p:nvSpPr>
          <p:cNvPr id="4" name="Cloud 3"/>
          <p:cNvSpPr/>
          <p:nvPr/>
        </p:nvSpPr>
        <p:spPr>
          <a:xfrm>
            <a:off x="4724400" y="2133600"/>
            <a:ext cx="6019800" cy="472440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09600" y="8458200"/>
            <a:ext cx="3507435" cy="9848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 thinks this has the</a:t>
            </a:r>
          </a:p>
          <a:p>
            <a:pPr algn="r"/>
            <a:r>
              <a:rPr lang="en-US" dirty="0" smtClean="0"/>
              <a:t>Most potential.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rot="5400000" flipH="1" flipV="1">
            <a:off x="3352800" y="5791200"/>
            <a:ext cx="4191000" cy="2667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:\MDA\MDAWebsite\MDA.COM_New\Mock ups\Our Wor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7" y="1905000"/>
            <a:ext cx="10240963" cy="6400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Our Work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T:\MDA\MDAWebsite\MDA.COM_New\Mock ups\Our Work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36837" y="1905000"/>
            <a:ext cx="10240963" cy="64008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3" name="TextBox 2"/>
          <p:cNvSpPr txBox="1"/>
          <p:nvPr/>
        </p:nvSpPr>
        <p:spPr>
          <a:xfrm>
            <a:off x="457200" y="533400"/>
            <a:ext cx="4876800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Minion Pro" pitchFamily="18" charset="0"/>
              </a:rPr>
              <a:t>Our Work</a:t>
            </a:r>
          </a:p>
        </p:txBody>
      </p:sp>
      <p:sp>
        <p:nvSpPr>
          <p:cNvPr id="4" name="Cloud 3"/>
          <p:cNvSpPr/>
          <p:nvPr/>
        </p:nvSpPr>
        <p:spPr>
          <a:xfrm>
            <a:off x="3886200" y="3429000"/>
            <a:ext cx="3429000" cy="2743200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438400" y="3733800"/>
            <a:ext cx="1905000" cy="76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43000" y="2209800"/>
            <a:ext cx="2459969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This would</a:t>
            </a:r>
          </a:p>
          <a:p>
            <a:r>
              <a:rPr lang="en-US" dirty="0" smtClean="0"/>
              <a:t>Expand into</a:t>
            </a:r>
          </a:p>
          <a:p>
            <a:r>
              <a:rPr lang="en-US" dirty="0" smtClean="0"/>
              <a:t>A “filmstrip” or</a:t>
            </a:r>
          </a:p>
          <a:p>
            <a:r>
              <a:rPr lang="en-US" dirty="0" smtClean="0"/>
              <a:t>Similar.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259</Words>
  <Application>Microsoft Office PowerPoint</Application>
  <PresentationFormat>Custom</PresentationFormat>
  <Paragraphs>38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Meridiandesign.com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BillyH</dc:creator>
  <cp:lastModifiedBy>BillyH</cp:lastModifiedBy>
  <cp:revision>19</cp:revision>
  <dcterms:created xsi:type="dcterms:W3CDTF">2009-03-12T18:14:17Z</dcterms:created>
  <dcterms:modified xsi:type="dcterms:W3CDTF">2009-03-13T18:35:19Z</dcterms:modified>
</cp:coreProperties>
</file>

<file path=docProps/thumbnail.jpeg>
</file>